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62" r:id="rId10"/>
    <p:sldId id="280" r:id="rId11"/>
    <p:sldId id="282" r:id="rId12"/>
    <p:sldId id="281" r:id="rId13"/>
    <p:sldId id="283" r:id="rId14"/>
    <p:sldId id="284" r:id="rId15"/>
    <p:sldId id="285" r:id="rId16"/>
    <p:sldId id="286" r:id="rId17"/>
    <p:sldId id="263" r:id="rId18"/>
    <p:sldId id="273" r:id="rId19"/>
    <p:sldId id="276" r:id="rId20"/>
    <p:sldId id="274" r:id="rId21"/>
    <p:sldId id="277" r:id="rId22"/>
    <p:sldId id="275" r:id="rId23"/>
    <p:sldId id="264" r:id="rId24"/>
    <p:sldId id="265" r:id="rId25"/>
    <p:sldId id="267" r:id="rId26"/>
    <p:sldId id="266" r:id="rId27"/>
    <p:sldId id="268" r:id="rId28"/>
    <p:sldId id="269" r:id="rId29"/>
    <p:sldId id="270" r:id="rId30"/>
    <p:sldId id="271" r:id="rId31"/>
    <p:sldId id="27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(Sheet1!$A$2,Sheet1!$A$4:$A$5)</c:f>
              <c:strCache>
                <c:ptCount val="3"/>
                <c:pt idx="0">
                  <c:v>わかりやすい</c:v>
                </c:pt>
                <c:pt idx="1">
                  <c:v>わかりづらい</c:v>
                </c:pt>
                <c:pt idx="2">
                  <c:v>どうでもいい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(Sheet1!$B$2,Sheet1!$B$4:$B$5)</c:f>
              <c:numCache>
                <c:formatCode>General</c:formatCode>
                <c:ptCount val="3"/>
                <c:pt idx="0">
                  <c:v>5</c:v>
                </c:pt>
                <c:pt idx="1">
                  <c:v>2</c:v>
                </c:pt>
                <c:pt idx="2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679478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</a:t>
            </a:r>
            <a:r>
              <a:rPr kumimoji="1" lang="ja-JP" altLang="en-US" sz="4800" b="1" dirty="0" smtClean="0"/>
              <a:t>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</a:t>
            </a:r>
            <a:r>
              <a:rPr kumimoji="1" lang="ja-JP" altLang="en-US" sz="4800" b="1" u="sng" dirty="0" smtClean="0"/>
              <a:t>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一つ一つ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2206869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3247694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4540163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13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3791453156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34652" y="323290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00072" y="5412508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9" y="2282884"/>
            <a:ext cx="4395250" cy="25943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5" y="3381551"/>
            <a:ext cx="666750" cy="666750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08789" y="1501600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56" y="2282884"/>
            <a:ext cx="4600708" cy="2584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四角形吹き出し 16"/>
          <p:cNvSpPr/>
          <p:nvPr/>
        </p:nvSpPr>
        <p:spPr>
          <a:xfrm>
            <a:off x="3296764" y="5119031"/>
            <a:ext cx="5366945" cy="1363288"/>
          </a:xfrm>
          <a:prstGeom prst="wedgeRectCallout">
            <a:avLst>
              <a:gd name="adj1" fmla="val 28903"/>
              <a:gd name="adj2" fmla="val -159722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04" y="233241"/>
            <a:ext cx="1306736" cy="649287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森田説明スライド！（仮配置スライド）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0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</TotalTime>
  <Words>687</Words>
  <Application>Microsoft Office PowerPoint</Application>
  <PresentationFormat>ワイド画面</PresentationFormat>
  <Paragraphs>142</Paragraphs>
  <Slides>31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20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52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P悠々ゴシック体E</vt:lpstr>
      <vt:lpstr>HGS創英角ﾎﾟｯﾌﾟ体</vt:lpstr>
      <vt:lpstr>新細明體</vt:lpstr>
      <vt:lpstr>UD デジタル 教科書体 NK-B</vt:lpstr>
      <vt:lpstr>小塚ゴシック Pr6N B</vt:lpstr>
      <vt:lpstr>小塚ゴシック Pro B</vt:lpstr>
      <vt:lpstr>小塚ゴシック Pro H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森田説明スライド！（仮配置スライド）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44</cp:revision>
  <dcterms:created xsi:type="dcterms:W3CDTF">2023-11-20T01:28:01Z</dcterms:created>
  <dcterms:modified xsi:type="dcterms:W3CDTF">2023-11-30T06:28:39Z</dcterms:modified>
</cp:coreProperties>
</file>